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  <p:sldId id="257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Bowring" userId="36f15f7b-3ebe-43be-9a90-856972331305" providerId="ADAL" clId="{10837835-17CC-42EA-A617-5335F963CF34}"/>
    <pc:docChg chg="addSld modSld">
      <pc:chgData name="Jason Bowring" userId="36f15f7b-3ebe-43be-9a90-856972331305" providerId="ADAL" clId="{10837835-17CC-42EA-A617-5335F963CF34}" dt="2020-01-29T14:02:08.319" v="7" actId="1076"/>
      <pc:docMkLst>
        <pc:docMk/>
      </pc:docMkLst>
      <pc:sldChg chg="addSp delSp modSp add">
        <pc:chgData name="Jason Bowring" userId="36f15f7b-3ebe-43be-9a90-856972331305" providerId="ADAL" clId="{10837835-17CC-42EA-A617-5335F963CF34}" dt="2020-01-29T14:02:08.319" v="7" actId="1076"/>
        <pc:sldMkLst>
          <pc:docMk/>
          <pc:sldMk cId="1902751683" sldId="257"/>
        </pc:sldMkLst>
        <pc:spChg chg="del">
          <ac:chgData name="Jason Bowring" userId="36f15f7b-3ebe-43be-9a90-856972331305" providerId="ADAL" clId="{10837835-17CC-42EA-A617-5335F963CF34}" dt="2020-01-29T14:01:46.999" v="1"/>
          <ac:spMkLst>
            <pc:docMk/>
            <pc:sldMk cId="1902751683" sldId="257"/>
            <ac:spMk id="2" creationId="{919D0B2A-807F-4510-9210-ACEB5A2815F4}"/>
          </ac:spMkLst>
        </pc:spChg>
        <pc:spChg chg="del">
          <ac:chgData name="Jason Bowring" userId="36f15f7b-3ebe-43be-9a90-856972331305" providerId="ADAL" clId="{10837835-17CC-42EA-A617-5335F963CF34}" dt="2020-01-29T14:01:46.999" v="1"/>
          <ac:spMkLst>
            <pc:docMk/>
            <pc:sldMk cId="1902751683" sldId="257"/>
            <ac:spMk id="3" creationId="{501D28D1-F255-45CB-96B7-69BBAFED8CA4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5" creationId="{9689B4B8-FC9A-4647-9903-CFC3957A2CD9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6" creationId="{B20D9970-DAEC-47C6-99E6-A4FA7D9CDBF5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7" creationId="{7CE03B96-893B-4485-9858-FB7172E551E7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8" creationId="{F1C37DB5-FADE-4F8D-9273-0AD7D2248DCE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9" creationId="{F98D8A3C-B513-414C-BF7E-B728F0392F88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0" creationId="{3BA81AD0-2DCB-4848-A080-02573B0B55FA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1" creationId="{65F18C80-D651-4A26-B3E1-6FB2EE461267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2" creationId="{80442FA2-A0F0-425F-8C8F-E8DB4AFA9A3F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3" creationId="{A44B49EE-B20A-4211-A2E7-FE33088A55B6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4" creationId="{435D7A8A-4F7E-4C31-8E11-BA6AA5CBC2CA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5" creationId="{AF867AE0-18B2-4975-800F-0E4C2C7831E4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6" creationId="{EDE55AF9-1A01-4185-80D8-48314D123D60}"/>
          </ac:spMkLst>
        </pc:spChg>
        <pc:spChg chg="add del mod">
          <ac:chgData name="Jason Bowring" userId="36f15f7b-3ebe-43be-9a90-856972331305" providerId="ADAL" clId="{10837835-17CC-42EA-A617-5335F963CF34}" dt="2020-01-29T14:01:56.651" v="4"/>
          <ac:spMkLst>
            <pc:docMk/>
            <pc:sldMk cId="1902751683" sldId="257"/>
            <ac:spMk id="18" creationId="{6EE9526E-CA94-4AA2-801C-2EF6A4435629}"/>
          </ac:spMkLst>
        </pc:spChg>
        <pc:graphicFrameChg chg="add del mod modGraphic">
          <ac:chgData name="Jason Bowring" userId="36f15f7b-3ebe-43be-9a90-856972331305" providerId="ADAL" clId="{10837835-17CC-42EA-A617-5335F963CF34}" dt="2020-01-29T14:01:56.651" v="4"/>
          <ac:graphicFrameMkLst>
            <pc:docMk/>
            <pc:sldMk cId="1902751683" sldId="257"/>
            <ac:graphicFrameMk id="17" creationId="{3B696E41-E5D7-420B-8EAD-5884D4A7F771}"/>
          </ac:graphicFrameMkLst>
        </pc:graphicFrameChg>
        <pc:picChg chg="add del mod">
          <ac:chgData name="Jason Bowring" userId="36f15f7b-3ebe-43be-9a90-856972331305" providerId="ADAL" clId="{10837835-17CC-42EA-A617-5335F963CF34}" dt="2020-01-29T14:01:56.651" v="4"/>
          <ac:picMkLst>
            <pc:docMk/>
            <pc:sldMk cId="1902751683" sldId="257"/>
            <ac:picMk id="4" creationId="{E0D8ABB2-0F2F-4672-9BA8-4D80B799C097}"/>
          </ac:picMkLst>
        </pc:picChg>
        <pc:picChg chg="add mod">
          <ac:chgData name="Jason Bowring" userId="36f15f7b-3ebe-43be-9a90-856972331305" providerId="ADAL" clId="{10837835-17CC-42EA-A617-5335F963CF34}" dt="2020-01-29T14:02:08.319" v="7" actId="1076"/>
          <ac:picMkLst>
            <pc:docMk/>
            <pc:sldMk cId="1902751683" sldId="257"/>
            <ac:picMk id="19" creationId="{D5DBA133-D6CA-4823-A59C-D3EA552CF0E2}"/>
          </ac:picMkLst>
        </pc:picChg>
      </pc:sldChg>
    </pc:docChg>
  </pc:docChgLst>
  <pc:docChgLst>
    <pc:chgData name="Adam Robbins" userId="fcd30a94-00ad-462b-8588-e113eeeeab73" providerId="ADAL" clId="{223C0220-5BAD-467D-B4C6-157DEB058466}"/>
    <pc:docChg chg="modSld">
      <pc:chgData name="Adam Robbins" userId="fcd30a94-00ad-462b-8588-e113eeeeab73" providerId="ADAL" clId="{223C0220-5BAD-467D-B4C6-157DEB058466}" dt="2019-10-16T08:20:00.424" v="4" actId="1076"/>
      <pc:docMkLst>
        <pc:docMk/>
      </pc:docMkLst>
      <pc:sldChg chg="modSp">
        <pc:chgData name="Adam Robbins" userId="fcd30a94-00ad-462b-8588-e113eeeeab73" providerId="ADAL" clId="{223C0220-5BAD-467D-B4C6-157DEB058466}" dt="2019-10-16T08:20:00.424" v="4" actId="1076"/>
        <pc:sldMkLst>
          <pc:docMk/>
          <pc:sldMk cId="2497461043" sldId="256"/>
        </pc:sldMkLst>
        <pc:spChg chg="mod">
          <ac:chgData name="Adam Robbins" userId="fcd30a94-00ad-462b-8588-e113eeeeab73" providerId="ADAL" clId="{223C0220-5BAD-467D-B4C6-157DEB058466}" dt="2019-10-16T08:19:54.496" v="2" actId="1076"/>
          <ac:spMkLst>
            <pc:docMk/>
            <pc:sldMk cId="2497461043" sldId="256"/>
            <ac:spMk id="2" creationId="{00000000-0000-0000-0000-000000000000}"/>
          </ac:spMkLst>
        </pc:spChg>
        <pc:picChg chg="mod">
          <ac:chgData name="Adam Robbins" userId="fcd30a94-00ad-462b-8588-e113eeeeab73" providerId="ADAL" clId="{223C0220-5BAD-467D-B4C6-157DEB058466}" dt="2019-10-16T08:20:00.424" v="4" actId="1076"/>
          <ac:picMkLst>
            <pc:docMk/>
            <pc:sldMk cId="2497461043" sldId="256"/>
            <ac:picMk id="3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34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28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85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89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23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2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6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95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421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79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98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6C166-1B2B-4E22-BD10-4959C1CD5554}" type="datetimeFigureOut">
              <a:rPr lang="en-GB" smtClean="0"/>
              <a:t>29/01/2020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51955-7CAA-403F-91DE-B28F2CDC93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22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768" y="16450"/>
            <a:ext cx="7429500" cy="584594"/>
          </a:xfrm>
        </p:spPr>
        <p:txBody>
          <a:bodyPr>
            <a:noAutofit/>
          </a:bodyPr>
          <a:lstStyle/>
          <a:p>
            <a:pPr algn="l"/>
            <a:r>
              <a:rPr lang="en-GB" sz="3250" b="1" dirty="0"/>
              <a:t>8 PE ELECTRICITY AND MAGNETISM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247863"/>
              </p:ext>
            </p:extLst>
          </p:nvPr>
        </p:nvGraphicFramePr>
        <p:xfrm>
          <a:off x="247622" y="3008959"/>
          <a:ext cx="3076602" cy="159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495">
                  <a:extLst>
                    <a:ext uri="{9D8B030D-6E8A-4147-A177-3AD203B41FA5}">
                      <a16:colId xmlns:a16="http://schemas.microsoft.com/office/drawing/2014/main" val="2896268975"/>
                    </a:ext>
                  </a:extLst>
                </a:gridCol>
                <a:gridCol w="1093076">
                  <a:extLst>
                    <a:ext uri="{9D8B030D-6E8A-4147-A177-3AD203B41FA5}">
                      <a16:colId xmlns:a16="http://schemas.microsoft.com/office/drawing/2014/main" val="4168030380"/>
                    </a:ext>
                  </a:extLst>
                </a:gridCol>
                <a:gridCol w="1096031">
                  <a:extLst>
                    <a:ext uri="{9D8B030D-6E8A-4147-A177-3AD203B41FA5}">
                      <a16:colId xmlns:a16="http://schemas.microsoft.com/office/drawing/2014/main" val="363780572"/>
                    </a:ext>
                  </a:extLst>
                </a:gridCol>
              </a:tblGrid>
              <a:tr h="302626">
                <a:tc>
                  <a:txBody>
                    <a:bodyPr/>
                    <a:lstStyle/>
                    <a:p>
                      <a:r>
                        <a:rPr lang="en-GB" sz="1500" b="1" dirty="0"/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Series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Parallel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879378221"/>
                  </a:ext>
                </a:extLst>
              </a:tr>
              <a:tr h="378758">
                <a:tc>
                  <a:txBody>
                    <a:bodyPr/>
                    <a:lstStyle/>
                    <a:p>
                      <a:r>
                        <a:rPr lang="en-GB" sz="1000" dirty="0"/>
                        <a:t>Components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baseline="0" dirty="0"/>
                        <a:t>connected on one loop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baseline="0" dirty="0"/>
                        <a:t>connected by separate loops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4149542579"/>
                  </a:ext>
                </a:extLst>
              </a:tr>
              <a:tr h="529362">
                <a:tc>
                  <a:txBody>
                    <a:bodyPr/>
                    <a:lstStyle/>
                    <a:p>
                      <a:r>
                        <a:rPr lang="en-GB" sz="1000" dirty="0"/>
                        <a:t>Current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same everywhere on circuit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baseline="0" dirty="0"/>
                        <a:t>shared evenly between loops 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3373364772"/>
                  </a:ext>
                </a:extLst>
              </a:tr>
              <a:tr h="378758">
                <a:tc>
                  <a:txBody>
                    <a:bodyPr/>
                    <a:lstStyle/>
                    <a:p>
                      <a:r>
                        <a:rPr lang="en-GB" sz="1000" dirty="0"/>
                        <a:t>Voltage 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Shared between components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Same everywhere</a:t>
                      </a:r>
                      <a:endParaRPr lang="en-GB" sz="1000" b="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2238655530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78" y="575158"/>
            <a:ext cx="2531578" cy="23616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47625" y="946937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1.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5640" y="946937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06186" y="942320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3.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7624" y="1467586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4.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5640" y="1470196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6186" y="1467586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6.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7623" y="1992757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7.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06186" y="2000663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9.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06186" y="2665445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12.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5640" y="2004882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8.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7622" y="2670783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10.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35640" y="2670783"/>
            <a:ext cx="774570" cy="2174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13" dirty="0"/>
              <a:t>11.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459217"/>
              </p:ext>
            </p:extLst>
          </p:nvPr>
        </p:nvGraphicFramePr>
        <p:xfrm>
          <a:off x="2796673" y="575158"/>
          <a:ext cx="2080128" cy="23616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224">
                  <a:extLst>
                    <a:ext uri="{9D8B030D-6E8A-4147-A177-3AD203B41FA5}">
                      <a16:colId xmlns:a16="http://schemas.microsoft.com/office/drawing/2014/main" val="468428759"/>
                    </a:ext>
                  </a:extLst>
                </a:gridCol>
                <a:gridCol w="634703">
                  <a:extLst>
                    <a:ext uri="{9D8B030D-6E8A-4147-A177-3AD203B41FA5}">
                      <a16:colId xmlns:a16="http://schemas.microsoft.com/office/drawing/2014/main" val="3644200826"/>
                    </a:ext>
                  </a:extLst>
                </a:gridCol>
                <a:gridCol w="292170">
                  <a:extLst>
                    <a:ext uri="{9D8B030D-6E8A-4147-A177-3AD203B41FA5}">
                      <a16:colId xmlns:a16="http://schemas.microsoft.com/office/drawing/2014/main" val="1713418604"/>
                    </a:ext>
                  </a:extLst>
                </a:gridCol>
                <a:gridCol w="927031">
                  <a:extLst>
                    <a:ext uri="{9D8B030D-6E8A-4147-A177-3AD203B41FA5}">
                      <a16:colId xmlns:a16="http://schemas.microsoft.com/office/drawing/2014/main" val="4160811779"/>
                    </a:ext>
                  </a:extLst>
                </a:gridCol>
              </a:tblGrid>
              <a:tr h="471576">
                <a:tc>
                  <a:txBody>
                    <a:bodyPr/>
                    <a:lstStyle/>
                    <a:p>
                      <a:r>
                        <a:rPr lang="en-GB" sz="900" dirty="0"/>
                        <a:t>1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Open switch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7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Resistor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6222154"/>
                  </a:ext>
                </a:extLst>
              </a:tr>
              <a:tr h="471576">
                <a:tc>
                  <a:txBody>
                    <a:bodyPr/>
                    <a:lstStyle/>
                    <a:p>
                      <a:r>
                        <a:rPr lang="en-GB" sz="900" dirty="0"/>
                        <a:t>2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Closed switch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8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Fuse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581324"/>
                  </a:ext>
                </a:extLst>
              </a:tr>
              <a:tr h="215104">
                <a:tc>
                  <a:txBody>
                    <a:bodyPr/>
                    <a:lstStyle/>
                    <a:p>
                      <a:r>
                        <a:rPr lang="en-GB" sz="900" dirty="0"/>
                        <a:t>3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Bulb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9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Ammeter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191000"/>
                  </a:ext>
                </a:extLst>
              </a:tr>
              <a:tr h="354630">
                <a:tc>
                  <a:txBody>
                    <a:bodyPr/>
                    <a:lstStyle/>
                    <a:p>
                      <a:r>
                        <a:rPr lang="en-GB" sz="900" dirty="0"/>
                        <a:t>4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Cell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10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Variable</a:t>
                      </a:r>
                      <a:r>
                        <a:rPr lang="en-GB" sz="900" baseline="0" dirty="0"/>
                        <a:t> Resistor</a:t>
                      </a:r>
                      <a:endParaRPr lang="en-GB" sz="900" dirty="0"/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3436792"/>
                  </a:ext>
                </a:extLst>
              </a:tr>
              <a:tr h="354630">
                <a:tc>
                  <a:txBody>
                    <a:bodyPr/>
                    <a:lstStyle/>
                    <a:p>
                      <a:r>
                        <a:rPr lang="en-GB" sz="900" dirty="0"/>
                        <a:t>5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Battery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11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Thermistor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2184602"/>
                  </a:ext>
                </a:extLst>
              </a:tr>
              <a:tr h="494157">
                <a:tc>
                  <a:txBody>
                    <a:bodyPr/>
                    <a:lstStyle/>
                    <a:p>
                      <a:r>
                        <a:rPr lang="en-GB" sz="900" dirty="0"/>
                        <a:t>6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Voltmeter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12</a:t>
                      </a:r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/>
                        <a:t>Light Dependent</a:t>
                      </a:r>
                      <a:r>
                        <a:rPr lang="en-GB" sz="900" baseline="0" dirty="0"/>
                        <a:t> Resistor</a:t>
                      </a:r>
                      <a:endParaRPr lang="en-GB" sz="900" dirty="0"/>
                    </a:p>
                  </a:txBody>
                  <a:tcPr marL="74295" marR="74295" marT="37148" marB="3714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564742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76934" y="4673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91" y="3029453"/>
            <a:ext cx="1299459" cy="157209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2" y="4641246"/>
            <a:ext cx="4629179" cy="119442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777" y="564189"/>
            <a:ext cx="4776082" cy="522556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2" y="5800725"/>
            <a:ext cx="1087879" cy="98067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06024" y="5967899"/>
            <a:ext cx="5597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Conductor</a:t>
            </a:r>
            <a:r>
              <a:rPr lang="en-GB" sz="1200" dirty="0"/>
              <a:t>: allows charge to flow through it. Does not hold charge.eg: ALL metals and graphite.</a:t>
            </a:r>
          </a:p>
          <a:p>
            <a:r>
              <a:rPr lang="en-GB" sz="1200" b="1" dirty="0"/>
              <a:t>Insulato</a:t>
            </a:r>
            <a:r>
              <a:rPr lang="en-GB" sz="1200" dirty="0"/>
              <a:t>r: does not allow current to flow. Holds charge. </a:t>
            </a:r>
            <a:r>
              <a:rPr lang="en-GB" sz="1200" dirty="0" err="1"/>
              <a:t>Eg</a:t>
            </a:r>
            <a:r>
              <a:rPr lang="en-GB" sz="1200" dirty="0"/>
              <a:t>: Wood, plastic, glass, rubber.</a:t>
            </a:r>
            <a:endParaRPr lang="en-GB" sz="24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A148851-2D62-4F95-A6EB-34966AA8C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076967" y="5206069"/>
            <a:ext cx="980680" cy="2169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8786" y="4612743"/>
            <a:ext cx="95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Unit</a:t>
            </a:r>
          </a:p>
        </p:txBody>
      </p:sp>
    </p:spTree>
    <p:extLst>
      <p:ext uri="{BB962C8B-B14F-4D97-AF65-F5344CB8AC3E}">
        <p14:creationId xmlns:p14="http://schemas.microsoft.com/office/powerpoint/2010/main" val="249746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5DBA133-D6CA-4823-A59C-D3EA552CF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32" y="508897"/>
            <a:ext cx="6535935" cy="609728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2751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7a1c483-ba94-41ad-97c3-d6e1f3c4ca98">PJQPYFU374CA-213884017-221510</_dlc_DocId>
    <_dlc_DocIdUrl xmlns="47a1c483-ba94-41ad-97c3-d6e1f3c4ca98">
      <Url>https://regisschool.sharepoint.com/sites/teachingdrive/_layouts/15/DocIdRedir.aspx?ID=PJQPYFU374CA-213884017-221510</Url>
      <Description>PJQPYFU374CA-213884017-221510</Description>
    </_dlc_DocIdUrl>
    <Target_x0020_Audiences xmlns="4b77dae2-3af7-4fca-9bb3-cb256f803a24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E93AC6C5E0664DBF32FA5C9823AEEE" ma:contentTypeVersion="4161" ma:contentTypeDescription="Create a new document." ma:contentTypeScope="" ma:versionID="44b370c810a3dd09f6ec9ae7e9f2cfc1">
  <xsd:schema xmlns:xsd="http://www.w3.org/2001/XMLSchema" xmlns:xs="http://www.w3.org/2001/XMLSchema" xmlns:p="http://schemas.microsoft.com/office/2006/metadata/properties" xmlns:ns2="47a1c483-ba94-41ad-97c3-d6e1f3c4ca98" xmlns:ns3="4b77dae2-3af7-4fca-9bb3-cb256f803a24" targetNamespace="http://schemas.microsoft.com/office/2006/metadata/properties" ma:root="true" ma:fieldsID="f11d10924fb1ac594e74a6884c96664d" ns2:_="" ns3:_="">
    <xsd:import namespace="47a1c483-ba94-41ad-97c3-d6e1f3c4ca98"/>
    <xsd:import namespace="4b77dae2-3af7-4fca-9bb3-cb256f803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Target_x0020_Audience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a1c483-ba94-41ad-97c3-d6e1f3c4ca9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7dae2-3af7-4fca-9bb3-cb256f803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Target_x0020_Audiences" ma:index="19" nillable="true" ma:displayName="Target Audiences" ma:internalName="Target_x0020_Audiences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F6CDBF-2567-4E34-8597-3AEC11EC4D0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CC4DC24-005E-4148-80C8-10E98770A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BA6D2A-E43C-4197-82A2-D5488EADE698}">
  <ds:schemaRefs>
    <ds:schemaRef ds:uri="http://www.w3.org/XML/1998/namespace"/>
    <ds:schemaRef ds:uri="http://purl.org/dc/terms/"/>
    <ds:schemaRef ds:uri="4b77dae2-3af7-4fca-9bb3-cb256f803a24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47a1c483-ba94-41ad-97c3-d6e1f3c4ca98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9ED75D84-11AC-4C22-A733-530D5933EC4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130</Words>
  <Application>Microsoft Office PowerPoint</Application>
  <PresentationFormat>A4 Paper (210x297 mm)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8 PE ELECTRICITY AND MAGNETISM</vt:lpstr>
      <vt:lpstr>PowerPoint Presentation</vt:lpstr>
    </vt:vector>
  </TitlesOfParts>
  <Company>The Regis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AND MAGNETISM</dc:title>
  <dc:creator>Geoff Huskinson</dc:creator>
  <cp:lastModifiedBy>Jason Bowring</cp:lastModifiedBy>
  <cp:revision>14</cp:revision>
  <dcterms:created xsi:type="dcterms:W3CDTF">2018-01-05T12:53:43Z</dcterms:created>
  <dcterms:modified xsi:type="dcterms:W3CDTF">2020-01-29T14:07:28Z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0x01010055E93AC6C5E0664DBF32FA5C9823AEEE</vt:lpwstr>
  </property>
  <property fmtid="{D5CDD505-2E9C-101B-9397-08002B2CF9AE}" pid="3" name="Order">
    <vt:r8>22151000</vt:r8>
  </property>
  <property fmtid="{D5CDD505-2E9C-101B-9397-08002B2CF9AE}" pid="4" name="_dlc_DocIdItemGuid">
    <vt:lpwstr>753a9c12-4008-522d-8007-a81da3efa9fc</vt:lpwstr>
  </property>
</Properties>
</file>