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9"/>
  </p:notesMasterIdLst>
  <p:sldIdLst>
    <p:sldId id="264" r:id="rId6"/>
    <p:sldId id="265" r:id="rId7"/>
    <p:sldId id="266" r:id="rId8"/>
  </p:sldIdLst>
  <p:sldSz cx="10261600" cy="7200900"/>
  <p:notesSz cx="6799263" cy="9929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68">
          <p15:clr>
            <a:srgbClr val="A4A3A4"/>
          </p15:clr>
        </p15:guide>
        <p15:guide id="2" pos="32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EAEAEA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71" autoAdjust="0"/>
    <p:restoredTop sz="94660"/>
  </p:normalViewPr>
  <p:slideViewPr>
    <p:cSldViewPr>
      <p:cViewPr>
        <p:scale>
          <a:sx n="80" d="100"/>
          <a:sy n="80" d="100"/>
        </p:scale>
        <p:origin x="900" y="-18"/>
      </p:cViewPr>
      <p:guideLst>
        <p:guide orient="horz" pos="2268"/>
        <p:guide pos="32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ie Strmec" userId="a17883dc-efa3-4c38-945e-87c1087e1102" providerId="ADAL" clId="{FCF16FFD-688E-4F2B-89B5-DEBB43CB8BB0}"/>
    <pc:docChg chg="addSld modSld">
      <pc:chgData name="Katie Strmec" userId="a17883dc-efa3-4c38-945e-87c1087e1102" providerId="ADAL" clId="{FCF16FFD-688E-4F2B-89B5-DEBB43CB8BB0}" dt="2019-10-01T10:13:55.179" v="42" actId="1076"/>
      <pc:docMkLst>
        <pc:docMk/>
      </pc:docMkLst>
      <pc:sldChg chg="addSp delSp modSp add">
        <pc:chgData name="Katie Strmec" userId="a17883dc-efa3-4c38-945e-87c1087e1102" providerId="ADAL" clId="{FCF16FFD-688E-4F2B-89B5-DEBB43CB8BB0}" dt="2019-10-01T10:13:55.179" v="42" actId="1076"/>
        <pc:sldMkLst>
          <pc:docMk/>
          <pc:sldMk cId="2630577793" sldId="266"/>
        </pc:sldMkLst>
        <pc:spChg chg="del mod">
          <ac:chgData name="Katie Strmec" userId="a17883dc-efa3-4c38-945e-87c1087e1102" providerId="ADAL" clId="{FCF16FFD-688E-4F2B-89B5-DEBB43CB8BB0}" dt="2019-10-01T10:12:03.052" v="2"/>
          <ac:spMkLst>
            <pc:docMk/>
            <pc:sldMk cId="2630577793" sldId="266"/>
            <ac:spMk id="2" creationId="{F464CD9B-E8F3-4B39-97CF-3FDA5B23E13E}"/>
          </ac:spMkLst>
        </pc:spChg>
        <pc:spChg chg="add mod">
          <ac:chgData name="Katie Strmec" userId="a17883dc-efa3-4c38-945e-87c1087e1102" providerId="ADAL" clId="{FCF16FFD-688E-4F2B-89B5-DEBB43CB8BB0}" dt="2019-10-01T10:12:26.157" v="7" actId="14100"/>
          <ac:spMkLst>
            <pc:docMk/>
            <pc:sldMk cId="2630577793" sldId="266"/>
            <ac:spMk id="4" creationId="{0ACF2E91-9FDA-4147-BFF6-C7CE3643AD5D}"/>
          </ac:spMkLst>
        </pc:spChg>
        <pc:spChg chg="add mod">
          <ac:chgData name="Katie Strmec" userId="a17883dc-efa3-4c38-945e-87c1087e1102" providerId="ADAL" clId="{FCF16FFD-688E-4F2B-89B5-DEBB43CB8BB0}" dt="2019-10-01T10:12:32.492" v="9" actId="1076"/>
          <ac:spMkLst>
            <pc:docMk/>
            <pc:sldMk cId="2630577793" sldId="266"/>
            <ac:spMk id="5" creationId="{6C4F15FA-F3EB-4F98-8EBC-8CD2794B76F9}"/>
          </ac:spMkLst>
        </pc:spChg>
        <pc:spChg chg="add mod">
          <ac:chgData name="Katie Strmec" userId="a17883dc-efa3-4c38-945e-87c1087e1102" providerId="ADAL" clId="{FCF16FFD-688E-4F2B-89B5-DEBB43CB8BB0}" dt="2019-10-01T10:12:36.458" v="11" actId="1076"/>
          <ac:spMkLst>
            <pc:docMk/>
            <pc:sldMk cId="2630577793" sldId="266"/>
            <ac:spMk id="6" creationId="{1944C58E-4E62-4F93-B749-A8452CFE778E}"/>
          </ac:spMkLst>
        </pc:spChg>
        <pc:spChg chg="add mod">
          <ac:chgData name="Katie Strmec" userId="a17883dc-efa3-4c38-945e-87c1087e1102" providerId="ADAL" clId="{FCF16FFD-688E-4F2B-89B5-DEBB43CB8BB0}" dt="2019-10-01T10:12:41.571" v="13" actId="1076"/>
          <ac:spMkLst>
            <pc:docMk/>
            <pc:sldMk cId="2630577793" sldId="266"/>
            <ac:spMk id="7" creationId="{A4244962-2698-4105-A1D6-AE9EC9268171}"/>
          </ac:spMkLst>
        </pc:spChg>
        <pc:spChg chg="add mod">
          <ac:chgData name="Katie Strmec" userId="a17883dc-efa3-4c38-945e-87c1087e1102" providerId="ADAL" clId="{FCF16FFD-688E-4F2B-89B5-DEBB43CB8BB0}" dt="2019-10-01T10:13:07.600" v="20" actId="1076"/>
          <ac:spMkLst>
            <pc:docMk/>
            <pc:sldMk cId="2630577793" sldId="266"/>
            <ac:spMk id="8" creationId="{90D07A9E-67B2-498F-8139-5BABAC34B71C}"/>
          </ac:spMkLst>
        </pc:spChg>
        <pc:spChg chg="add mod">
          <ac:chgData name="Katie Strmec" userId="a17883dc-efa3-4c38-945e-87c1087e1102" providerId="ADAL" clId="{FCF16FFD-688E-4F2B-89B5-DEBB43CB8BB0}" dt="2019-10-01T10:13:04.376" v="19" actId="1076"/>
          <ac:spMkLst>
            <pc:docMk/>
            <pc:sldMk cId="2630577793" sldId="266"/>
            <ac:spMk id="9" creationId="{6989FF4A-826A-45BB-984F-36AC34B91F48}"/>
          </ac:spMkLst>
        </pc:spChg>
        <pc:spChg chg="add mod">
          <ac:chgData name="Katie Strmec" userId="a17883dc-efa3-4c38-945e-87c1087e1102" providerId="ADAL" clId="{FCF16FFD-688E-4F2B-89B5-DEBB43CB8BB0}" dt="2019-10-01T10:13:21.425" v="22" actId="1076"/>
          <ac:spMkLst>
            <pc:docMk/>
            <pc:sldMk cId="2630577793" sldId="266"/>
            <ac:spMk id="10" creationId="{F7859513-48B9-47A9-B28E-5B0CA5AF5206}"/>
          </ac:spMkLst>
        </pc:spChg>
        <pc:spChg chg="add mod">
          <ac:chgData name="Katie Strmec" userId="a17883dc-efa3-4c38-945e-87c1087e1102" providerId="ADAL" clId="{FCF16FFD-688E-4F2B-89B5-DEBB43CB8BB0}" dt="2019-10-01T10:13:55.179" v="42" actId="1076"/>
          <ac:spMkLst>
            <pc:docMk/>
            <pc:sldMk cId="2630577793" sldId="266"/>
            <ac:spMk id="11" creationId="{B2C93CEA-3791-4E94-94A8-4C05A599530C}"/>
          </ac:spMkLst>
        </pc:spChg>
        <pc:picChg chg="add mod">
          <ac:chgData name="Katie Strmec" userId="a17883dc-efa3-4c38-945e-87c1087e1102" providerId="ADAL" clId="{FCF16FFD-688E-4F2B-89B5-DEBB43CB8BB0}" dt="2019-10-01T10:12:08.432" v="4" actId="1076"/>
          <ac:picMkLst>
            <pc:docMk/>
            <pc:sldMk cId="2630577793" sldId="266"/>
            <ac:picMk id="3" creationId="{A682777C-E576-46BC-B95F-20F418A50CAF}"/>
          </ac:picMkLst>
        </pc:picChg>
      </pc:sldChg>
    </pc:docChg>
  </pc:docChgLst>
  <pc:docChgLst>
    <pc:chgData name="Adam Robbins" userId="fcd30a94-00ad-462b-8588-e113eeeeab73" providerId="ADAL" clId="{EF85C106-4898-4C42-81F6-936ADCB482EA}"/>
    <pc:docChg chg="custSel modSld">
      <pc:chgData name="Adam Robbins" userId="fcd30a94-00ad-462b-8588-e113eeeeab73" providerId="ADAL" clId="{EF85C106-4898-4C42-81F6-936ADCB482EA}" dt="2019-06-21T10:12:37.207" v="7" actId="167"/>
      <pc:docMkLst>
        <pc:docMk/>
      </pc:docMkLst>
      <pc:sldChg chg="delSp modSp">
        <pc:chgData name="Adam Robbins" userId="fcd30a94-00ad-462b-8588-e113eeeeab73" providerId="ADAL" clId="{EF85C106-4898-4C42-81F6-936ADCB482EA}" dt="2019-06-21T10:12:37.207" v="7" actId="167"/>
        <pc:sldMkLst>
          <pc:docMk/>
          <pc:sldMk cId="43388933" sldId="264"/>
        </pc:sldMkLst>
        <pc:spChg chg="mod">
          <ac:chgData name="Adam Robbins" userId="fcd30a94-00ad-462b-8588-e113eeeeab73" providerId="ADAL" clId="{EF85C106-4898-4C42-81F6-936ADCB482EA}" dt="2019-06-21T10:11:31.709" v="6" actId="2711"/>
          <ac:spMkLst>
            <pc:docMk/>
            <pc:sldMk cId="43388933" sldId="264"/>
            <ac:spMk id="31" creationId="{5746011C-CD5A-42C4-9401-DCF715BEAF12}"/>
          </ac:spMkLst>
        </pc:spChg>
        <pc:spChg chg="del">
          <ac:chgData name="Adam Robbins" userId="fcd30a94-00ad-462b-8588-e113eeeeab73" providerId="ADAL" clId="{EF85C106-4898-4C42-81F6-936ADCB482EA}" dt="2019-06-21T10:11:17.658" v="4" actId="478"/>
          <ac:spMkLst>
            <pc:docMk/>
            <pc:sldMk cId="43388933" sldId="264"/>
            <ac:spMk id="32" creationId="{60FE00AF-1986-4D2A-9BEB-B88BA7BCB3EE}"/>
          </ac:spMkLst>
        </pc:spChg>
        <pc:spChg chg="del">
          <ac:chgData name="Adam Robbins" userId="fcd30a94-00ad-462b-8588-e113eeeeab73" providerId="ADAL" clId="{EF85C106-4898-4C42-81F6-936ADCB482EA}" dt="2019-06-21T10:11:19.794" v="5" actId="478"/>
          <ac:spMkLst>
            <pc:docMk/>
            <pc:sldMk cId="43388933" sldId="264"/>
            <ac:spMk id="33" creationId="{307D9E04-8517-48A1-AA25-0BB6C283DFA6}"/>
          </ac:spMkLst>
        </pc:spChg>
        <pc:graphicFrameChg chg="mod modGraphic">
          <ac:chgData name="Adam Robbins" userId="fcd30a94-00ad-462b-8588-e113eeeeab73" providerId="ADAL" clId="{EF85C106-4898-4C42-81F6-936ADCB482EA}" dt="2019-06-21T09:51:09.390" v="3" actId="1076"/>
          <ac:graphicFrameMkLst>
            <pc:docMk/>
            <pc:sldMk cId="43388933" sldId="264"/>
            <ac:graphicFrameMk id="4" creationId="{B34958BA-BDF8-431A-A1FD-20D38D2302C9}"/>
          </ac:graphicFrameMkLst>
        </pc:graphicFrameChg>
        <pc:picChg chg="mod">
          <ac:chgData name="Adam Robbins" userId="fcd30a94-00ad-462b-8588-e113eeeeab73" providerId="ADAL" clId="{EF85C106-4898-4C42-81F6-936ADCB482EA}" dt="2019-06-21T10:12:37.207" v="7" actId="167"/>
          <ac:picMkLst>
            <pc:docMk/>
            <pc:sldMk cId="43388933" sldId="264"/>
            <ac:picMk id="30" creationId="{33614C1C-220F-4E94-B709-A5443D8F3C7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46" cy="496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58" tIns="45729" rIns="91458" bIns="4572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998" y="0"/>
            <a:ext cx="2945646" cy="496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58" tIns="45729" rIns="91458" bIns="4572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46125" y="744538"/>
            <a:ext cx="5307013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5" y="4717219"/>
            <a:ext cx="5439734" cy="4467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58" tIns="45729" rIns="91458" bIns="457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258"/>
            <a:ext cx="2945646" cy="496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58" tIns="45729" rIns="91458" bIns="4572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998" y="9431258"/>
            <a:ext cx="2945646" cy="496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58" tIns="45729" rIns="91458" bIns="4572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5BF799C-F58C-42DE-AA49-6FE8F7E5EF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61394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9938" y="2236788"/>
            <a:ext cx="8721725" cy="1543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9875" y="4079875"/>
            <a:ext cx="7181850" cy="18415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D28612-6CBF-46A3-A24B-098DBC3776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4351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8822D0-57CD-4E87-8AEA-D559F56A8E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7913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213" y="4627563"/>
            <a:ext cx="8721725" cy="1430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213" y="3052763"/>
            <a:ext cx="8721725" cy="15748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67BA76-A3C2-40CF-A026-2193B7317E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2429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763" y="1679575"/>
            <a:ext cx="4541837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000" y="1679575"/>
            <a:ext cx="4541838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D3DA39-EDDF-45B4-9E83-B8B0213E30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2777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763" y="1611313"/>
            <a:ext cx="4533900" cy="673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763" y="2284413"/>
            <a:ext cx="4533900" cy="41481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13350" y="1611313"/>
            <a:ext cx="4535488" cy="673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13350" y="2284413"/>
            <a:ext cx="4535488" cy="41481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D0B84F-B8B2-4A89-B7E3-CDCA79F9D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0466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5E1F85-5513-4FD9-87A2-D6B67B6060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9848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ACE5EF-7A30-4550-85EA-0FCB9AB75D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6017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63" y="287338"/>
            <a:ext cx="3376612" cy="12192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613" y="287338"/>
            <a:ext cx="5737225" cy="61452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2763" y="1506538"/>
            <a:ext cx="3376612" cy="49260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43BD75-58D1-4548-B29B-8448CB664E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7493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363" y="5040313"/>
            <a:ext cx="6156325" cy="5953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1363" y="642938"/>
            <a:ext cx="6156325" cy="4321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1363" y="5635625"/>
            <a:ext cx="6156325" cy="8445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E105DF-CCAE-4524-96C0-FBB6DA9334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1587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AC4314-C650-438A-AD78-D71F16B8F3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416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0613" y="288925"/>
            <a:ext cx="2308225" cy="61436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2763" y="288925"/>
            <a:ext cx="6775450" cy="61436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807293-A5A4-44B6-AB68-2A1A917A5D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334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12763" y="288925"/>
            <a:ext cx="9236075" cy="614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AEF55E-C47F-4F4E-9828-7972A7B585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3506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288925"/>
            <a:ext cx="923607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679575"/>
            <a:ext cx="9236075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2763" y="6557963"/>
            <a:ext cx="2393950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t" anchorCtr="0" compatLnSpc="1">
            <a:prstTxWarp prst="textNoShape">
              <a:avLst/>
            </a:prstTxWarp>
          </a:bodyPr>
          <a:lstStyle>
            <a:lvl1pPr defTabSz="952500">
              <a:defRPr sz="15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6788" y="6557963"/>
            <a:ext cx="3248025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t" anchorCtr="0" compatLnSpc="1">
            <a:prstTxWarp prst="textNoShape">
              <a:avLst/>
            </a:prstTxWarp>
          </a:bodyPr>
          <a:lstStyle>
            <a:lvl1pPr algn="ctr" defTabSz="952500">
              <a:defRPr sz="15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54888" y="6557963"/>
            <a:ext cx="2393950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t" anchorCtr="0" compatLnSpc="1">
            <a:prstTxWarp prst="textNoShape">
              <a:avLst/>
            </a:prstTxWarp>
          </a:bodyPr>
          <a:lstStyle>
            <a:lvl1pPr algn="r" defTabSz="952500">
              <a:defRPr sz="1500"/>
            </a:lvl1pPr>
          </a:lstStyle>
          <a:p>
            <a:fld id="{88C0E74F-B808-4BC9-8757-4A24B6121F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2pPr>
      <a:lvl3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3pPr>
      <a:lvl4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4pPr>
      <a:lvl5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5pPr>
      <a:lvl6pPr marL="457200" algn="ctr" defTabSz="95250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6pPr>
      <a:lvl7pPr marL="914400" algn="ctr" defTabSz="95250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7pPr>
      <a:lvl8pPr marL="1371600" algn="ctr" defTabSz="95250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8pPr>
      <a:lvl9pPr marL="1828800" algn="ctr" defTabSz="95250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7188" indent="-357188" algn="l" defTabSz="952500" rtl="0" eaLnBrk="0" fontAlgn="base" hangingPunct="0">
        <a:spcBef>
          <a:spcPct val="20000"/>
        </a:spcBef>
        <a:spcAft>
          <a:spcPct val="0"/>
        </a:spcAft>
        <a:buChar char="•"/>
        <a:defRPr sz="3300">
          <a:solidFill>
            <a:schemeClr val="tx1"/>
          </a:solidFill>
          <a:latin typeface="+mn-lt"/>
          <a:ea typeface="+mn-ea"/>
          <a:cs typeface="+mn-cs"/>
        </a:defRPr>
      </a:lvl1pPr>
      <a:lvl2pPr marL="773113" indent="-296863" algn="l" defTabSz="952500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  <a:cs typeface="+mn-cs"/>
        </a:defRPr>
      </a:lvl2pPr>
      <a:lvl3pPr marL="1190625" indent="-238125" algn="l" defTabSz="952500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cs typeface="+mn-cs"/>
        </a:defRPr>
      </a:lvl3pPr>
      <a:lvl4pPr marL="1666875" indent="-238125" algn="l" defTabSz="952500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4pPr>
      <a:lvl5pPr marL="2143125" indent="-238125" algn="l" defTabSz="952500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5pPr>
      <a:lvl6pPr marL="2600325" indent="-238125" algn="l" defTabSz="95250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6pPr>
      <a:lvl7pPr marL="3057525" indent="-238125" algn="l" defTabSz="95250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7pPr>
      <a:lvl8pPr marL="3514725" indent="-238125" algn="l" defTabSz="95250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8pPr>
      <a:lvl9pPr marL="3971925" indent="-238125" algn="l" defTabSz="95250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8" descr="http://micro.magnet.fsu.edu/primer/java/reflection/specular/specularjavafigure1.jpg">
            <a:extLst>
              <a:ext uri="{FF2B5EF4-FFF2-40B4-BE49-F238E27FC236}">
                <a16:creationId xmlns:a16="http://schemas.microsoft.com/office/drawing/2014/main" id="{33614C1C-220F-4E94-B709-A5443D8F3C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65" b="9212"/>
          <a:stretch/>
        </p:blipFill>
        <p:spPr bwMode="auto">
          <a:xfrm>
            <a:off x="71107" y="6179212"/>
            <a:ext cx="2523540" cy="91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CE040E-4472-41E5-B753-FD82E8985FE5}"/>
              </a:ext>
            </a:extLst>
          </p:cNvPr>
          <p:cNvSpPr txBox="1"/>
          <p:nvPr/>
        </p:nvSpPr>
        <p:spPr>
          <a:xfrm>
            <a:off x="378272" y="216074"/>
            <a:ext cx="936104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8PL Light and Space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34958BA-BDF8-431A-A1FD-20D38D2302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211843"/>
              </p:ext>
            </p:extLst>
          </p:nvPr>
        </p:nvGraphicFramePr>
        <p:xfrm>
          <a:off x="215769" y="596044"/>
          <a:ext cx="2321753" cy="4497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1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67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7038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 Light Keywords</a:t>
                      </a:r>
                      <a:endParaRPr lang="en-GB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848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Reflection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Light bounces off surface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817816"/>
                  </a:ext>
                </a:extLst>
              </a:tr>
              <a:tr h="541047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Refraction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Light is bends</a:t>
                      </a:r>
                      <a:r>
                        <a:rPr lang="en-GB" sz="105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as it enters and leaves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47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Primary colours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Red/Blue/Green</a:t>
                      </a:r>
                      <a:r>
                        <a:rPr lang="en-GB" sz="105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makes all colours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848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Eyes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Senses the light we see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267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Filters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Absorbs light of the same colour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047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Transmitted/Emitted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Light that is given out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848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Absorbed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Light that is taken 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1047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Scattered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Light that is spread when it reflects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1047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Boundary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place where lights bounces off or bends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984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Secondary light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When primary light mixes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72B020-C1D3-4A36-A2FE-D6F5AD7A24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54683"/>
              </p:ext>
            </p:extLst>
          </p:nvPr>
        </p:nvGraphicFramePr>
        <p:xfrm>
          <a:off x="2610520" y="720130"/>
          <a:ext cx="3818490" cy="2658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2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02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24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788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Law of reflection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320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Incident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ray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beam of light that comes from the light source.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817816"/>
                  </a:ext>
                </a:extLst>
              </a:tr>
              <a:tr h="361320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Incidence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angle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angle made between the incident ray to the normal line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198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Normal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line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This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line is 90 degrees to the mirror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320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Reflected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angle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angle made between the reflected ray to the normal line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166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Reflected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ray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beam of light that leaves the mirror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981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Mirror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Light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reflective surface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320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Law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 reflection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Angle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 incident = angle of reflection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96C318B-A610-45C5-BC95-309F397B86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45"/>
          <a:stretch/>
        </p:blipFill>
        <p:spPr>
          <a:xfrm>
            <a:off x="2821870" y="3574920"/>
            <a:ext cx="3818492" cy="340990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6D7B46D-F49A-4743-AF93-33D82805CAB2}"/>
              </a:ext>
            </a:extLst>
          </p:cNvPr>
          <p:cNvSpPr/>
          <p:nvPr/>
        </p:nvSpPr>
        <p:spPr bwMode="auto">
          <a:xfrm>
            <a:off x="4914775" y="3666394"/>
            <a:ext cx="1008112" cy="3600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dirty="0">
                <a:latin typeface="Arial" charset="0"/>
                <a:cs typeface="Arial" charset="0"/>
              </a:rPr>
              <a:t>1</a:t>
            </a: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DBD972-3AE7-454F-92B7-4B35A170688F}"/>
              </a:ext>
            </a:extLst>
          </p:cNvPr>
          <p:cNvSpPr/>
          <p:nvPr/>
        </p:nvSpPr>
        <p:spPr bwMode="auto">
          <a:xfrm>
            <a:off x="4916930" y="4369430"/>
            <a:ext cx="1383958" cy="37971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dirty="0">
                <a:latin typeface="Arial" charset="0"/>
                <a:cs typeface="Arial" charset="0"/>
              </a:rPr>
              <a:t>2</a:t>
            </a: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95A0A0-5D34-44F4-8873-7B80D9828279}"/>
              </a:ext>
            </a:extLst>
          </p:cNvPr>
          <p:cNvSpPr/>
          <p:nvPr/>
        </p:nvSpPr>
        <p:spPr bwMode="auto">
          <a:xfrm>
            <a:off x="4914773" y="4770676"/>
            <a:ext cx="1376055" cy="31903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dirty="0">
                <a:latin typeface="Arial" charset="0"/>
                <a:cs typeface="Arial" charset="0"/>
              </a:rPr>
              <a:t>3</a:t>
            </a: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F3020-74AF-429B-8A44-CB95A76ABF91}"/>
              </a:ext>
            </a:extLst>
          </p:cNvPr>
          <p:cNvSpPr/>
          <p:nvPr/>
        </p:nvSpPr>
        <p:spPr bwMode="auto">
          <a:xfrm>
            <a:off x="4906870" y="6344978"/>
            <a:ext cx="1008112" cy="3600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7386B8-F333-4121-AC39-299A9447C3A2}"/>
              </a:ext>
            </a:extLst>
          </p:cNvPr>
          <p:cNvSpPr/>
          <p:nvPr/>
        </p:nvSpPr>
        <p:spPr bwMode="auto">
          <a:xfrm>
            <a:off x="4914773" y="5858202"/>
            <a:ext cx="1080121" cy="32977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dirty="0">
                <a:latin typeface="Arial" charset="0"/>
                <a:cs typeface="Arial" charset="0"/>
              </a:rPr>
              <a:t>5</a:t>
            </a: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19CD27-963E-4144-BCFE-5351D7CA931B}"/>
              </a:ext>
            </a:extLst>
          </p:cNvPr>
          <p:cNvSpPr/>
          <p:nvPr/>
        </p:nvSpPr>
        <p:spPr bwMode="auto">
          <a:xfrm>
            <a:off x="4906870" y="5116197"/>
            <a:ext cx="1383958" cy="31903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1A8DE5-DD54-48E3-A2D4-00ED4DE4CA1C}"/>
              </a:ext>
            </a:extLst>
          </p:cNvPr>
          <p:cNvSpPr/>
          <p:nvPr/>
        </p:nvSpPr>
        <p:spPr bwMode="auto">
          <a:xfrm>
            <a:off x="3036134" y="5544666"/>
            <a:ext cx="554792" cy="3600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0C03BB-98E2-455F-9693-6706BC8D77E3}"/>
              </a:ext>
            </a:extLst>
          </p:cNvPr>
          <p:cNvSpPr/>
          <p:nvPr/>
        </p:nvSpPr>
        <p:spPr bwMode="auto">
          <a:xfrm>
            <a:off x="2589203" y="3378642"/>
            <a:ext cx="3818492" cy="353716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F7FBBE4-7260-493B-BEA0-C02E3880A3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140857"/>
              </p:ext>
            </p:extLst>
          </p:nvPr>
        </p:nvGraphicFramePr>
        <p:xfrm>
          <a:off x="6511056" y="720129"/>
          <a:ext cx="3546624" cy="2951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0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82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699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Law of refraction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370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Refracted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ray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beam of light that leaves the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glass block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817816"/>
                  </a:ext>
                </a:extLst>
              </a:tr>
              <a:tr h="340370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Incident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ray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beam of light that comes from the light source.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039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Normal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line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This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line is 90 degrees to the surface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370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Medium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Air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7617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Medium 2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Glass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block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3239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Incidence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angle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angle made between the incident ray to the normal line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547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Refraction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angle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en-GB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angle made between the refracted ray to the normal line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4896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Law of refraction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 beam will bend towards the normal line as it goes from a less dense medium to a more dense medium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457492"/>
                  </a:ext>
                </a:extLst>
              </a:tr>
            </a:tbl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A391BDCA-7D75-4ECD-8A46-4F1A633B73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3171" y="3701183"/>
            <a:ext cx="2234853" cy="317647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FF66EBA-B114-4967-9B0B-806360BC401A}"/>
              </a:ext>
            </a:extLst>
          </p:cNvPr>
          <p:cNvSpPr/>
          <p:nvPr/>
        </p:nvSpPr>
        <p:spPr bwMode="auto">
          <a:xfrm>
            <a:off x="8897945" y="3701183"/>
            <a:ext cx="720079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dirty="0">
                <a:latin typeface="Arial" charset="0"/>
                <a:cs typeface="Arial" charset="0"/>
              </a:rPr>
              <a:t>1</a:t>
            </a: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663FA7-5D1A-41CD-A36A-20EF7BC2A05B}"/>
              </a:ext>
            </a:extLst>
          </p:cNvPr>
          <p:cNvSpPr/>
          <p:nvPr/>
        </p:nvSpPr>
        <p:spPr bwMode="auto">
          <a:xfrm>
            <a:off x="7266728" y="6516756"/>
            <a:ext cx="720079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dirty="0">
                <a:latin typeface="Arial" charset="0"/>
                <a:cs typeface="Arial" charset="0"/>
              </a:rPr>
              <a:t>2</a:t>
            </a: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217E02-83A1-412A-9C80-55526EE47D87}"/>
              </a:ext>
            </a:extLst>
          </p:cNvPr>
          <p:cNvSpPr/>
          <p:nvPr/>
        </p:nvSpPr>
        <p:spPr bwMode="auto">
          <a:xfrm>
            <a:off x="7266728" y="5361849"/>
            <a:ext cx="506661" cy="35555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dirty="0">
                <a:latin typeface="Arial" charset="0"/>
                <a:cs typeface="Arial" charset="0"/>
              </a:rPr>
              <a:t>3</a:t>
            </a: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0CE38E-1106-4EEB-B23A-68D23A6C3AC1}"/>
              </a:ext>
            </a:extLst>
          </p:cNvPr>
          <p:cNvSpPr/>
          <p:nvPr/>
        </p:nvSpPr>
        <p:spPr bwMode="auto">
          <a:xfrm>
            <a:off x="7597561" y="4398634"/>
            <a:ext cx="506661" cy="35555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dirty="0">
                <a:latin typeface="Arial" charset="0"/>
                <a:cs typeface="Arial" charset="0"/>
              </a:rPr>
              <a:t>4</a:t>
            </a: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D2BDBB-2C95-4730-9A34-08853D7C7ED0}"/>
              </a:ext>
            </a:extLst>
          </p:cNvPr>
          <p:cNvSpPr/>
          <p:nvPr/>
        </p:nvSpPr>
        <p:spPr bwMode="auto">
          <a:xfrm>
            <a:off x="9111363" y="4411573"/>
            <a:ext cx="506661" cy="35555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dirty="0">
                <a:latin typeface="Arial" charset="0"/>
                <a:cs typeface="Arial" charset="0"/>
              </a:rPr>
              <a:t>4</a:t>
            </a: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B0B8E0-952F-4676-90B8-35B264A2729C}"/>
              </a:ext>
            </a:extLst>
          </p:cNvPr>
          <p:cNvSpPr/>
          <p:nvPr/>
        </p:nvSpPr>
        <p:spPr bwMode="auto">
          <a:xfrm>
            <a:off x="8280878" y="4398633"/>
            <a:ext cx="506661" cy="35555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dirty="0">
                <a:latin typeface="Arial" charset="0"/>
                <a:cs typeface="Arial" charset="0"/>
              </a:rPr>
              <a:t>5</a:t>
            </a: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3D8461C-747B-4335-9B9E-28C90FF85783}"/>
              </a:ext>
            </a:extLst>
          </p:cNvPr>
          <p:cNvSpPr/>
          <p:nvPr/>
        </p:nvSpPr>
        <p:spPr bwMode="auto">
          <a:xfrm>
            <a:off x="9004653" y="5485487"/>
            <a:ext cx="506661" cy="35555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dirty="0">
                <a:latin typeface="Arial" charset="0"/>
                <a:cs typeface="Arial" charset="0"/>
              </a:rPr>
              <a:t>6</a:t>
            </a: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006113-D56A-40FE-97DB-988AE701779E}"/>
              </a:ext>
            </a:extLst>
          </p:cNvPr>
          <p:cNvSpPr/>
          <p:nvPr/>
        </p:nvSpPr>
        <p:spPr bwMode="auto">
          <a:xfrm>
            <a:off x="8724956" y="6555500"/>
            <a:ext cx="506661" cy="35555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dirty="0">
                <a:latin typeface="Arial" charset="0"/>
                <a:cs typeface="Arial" charset="0"/>
              </a:rPr>
              <a:t>7</a:t>
            </a: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6803DC5-DB33-4C03-AE5C-B3F46B4C3D49}"/>
              </a:ext>
            </a:extLst>
          </p:cNvPr>
          <p:cNvCxnSpPr/>
          <p:nvPr/>
        </p:nvCxnSpPr>
        <p:spPr bwMode="auto">
          <a:xfrm flipH="1" flipV="1">
            <a:off x="8897945" y="5094718"/>
            <a:ext cx="106708" cy="3778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912FB58-29AB-4D7C-9A84-BFC72142D817}"/>
              </a:ext>
            </a:extLst>
          </p:cNvPr>
          <p:cNvCxnSpPr/>
          <p:nvPr/>
        </p:nvCxnSpPr>
        <p:spPr bwMode="auto">
          <a:xfrm flipH="1" flipV="1">
            <a:off x="8534208" y="5252721"/>
            <a:ext cx="218751" cy="126403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2F89BDD-425B-43E0-A171-8BFF7BDA0C57}"/>
              </a:ext>
            </a:extLst>
          </p:cNvPr>
          <p:cNvCxnSpPr/>
          <p:nvPr/>
        </p:nvCxnSpPr>
        <p:spPr bwMode="auto">
          <a:xfrm flipH="1" flipV="1">
            <a:off x="9111363" y="3989215"/>
            <a:ext cx="120254" cy="30405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01D08B9-6EA3-42CC-9359-D2961A75D752}"/>
              </a:ext>
            </a:extLst>
          </p:cNvPr>
          <p:cNvCxnSpPr/>
          <p:nvPr/>
        </p:nvCxnSpPr>
        <p:spPr bwMode="auto">
          <a:xfrm flipV="1">
            <a:off x="7383170" y="6149455"/>
            <a:ext cx="495624" cy="3673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77922A59-A183-4DDC-B611-55354B87782D}"/>
              </a:ext>
            </a:extLst>
          </p:cNvPr>
          <p:cNvSpPr/>
          <p:nvPr/>
        </p:nvSpPr>
        <p:spPr bwMode="auto">
          <a:xfrm>
            <a:off x="6511056" y="3675288"/>
            <a:ext cx="3546624" cy="330953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1" name="Text Box 274">
            <a:extLst>
              <a:ext uri="{FF2B5EF4-FFF2-40B4-BE49-F238E27FC236}">
                <a16:creationId xmlns:a16="http://schemas.microsoft.com/office/drawing/2014/main" id="{5746011C-CD5A-42C4-9401-DCF715BEA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039" y="5399109"/>
            <a:ext cx="2340501" cy="857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900" b="1" dirty="0">
                <a:latin typeface="Calibri" panose="020F0502020204030204" pitchFamily="34" charset="0"/>
                <a:cs typeface="Calibri" panose="020F0502020204030204" pitchFamily="34" charset="0"/>
              </a:rPr>
              <a:t>1. Specular reflection </a:t>
            </a:r>
            <a:r>
              <a:rPr lang="en-GB" alt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is what you see in a mirror – the image is not distorted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900" b="1" dirty="0">
                <a:latin typeface="Calibri" panose="020F0502020204030204" pitchFamily="34" charset="0"/>
                <a:cs typeface="Calibri" panose="020F0502020204030204" pitchFamily="34" charset="0"/>
              </a:rPr>
              <a:t>2. Diffuse reflection </a:t>
            </a:r>
            <a:r>
              <a:rPr lang="en-GB" alt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is what happens from most materials – the light is reflected but the image is not preserved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52F933C-3216-4FD4-8E69-4092978FF66C}"/>
              </a:ext>
            </a:extLst>
          </p:cNvPr>
          <p:cNvSpPr txBox="1"/>
          <p:nvPr/>
        </p:nvSpPr>
        <p:spPr>
          <a:xfrm>
            <a:off x="201787" y="5165636"/>
            <a:ext cx="2321753" cy="24622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4. Types of reflection</a:t>
            </a:r>
          </a:p>
        </p:txBody>
      </p:sp>
    </p:spTree>
    <p:extLst>
      <p:ext uri="{BB962C8B-B14F-4D97-AF65-F5344CB8AC3E}">
        <p14:creationId xmlns:p14="http://schemas.microsoft.com/office/powerpoint/2010/main" val="43388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361F8D0-8EE8-4D9F-B3AA-39E89ED926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856331"/>
              </p:ext>
            </p:extLst>
          </p:nvPr>
        </p:nvGraphicFramePr>
        <p:xfrm>
          <a:off x="234256" y="216074"/>
          <a:ext cx="4029843" cy="2247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2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43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12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70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 The eye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226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Muscle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Controls shape of the lens. Relaxes makes the lens fat.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817816"/>
                  </a:ext>
                </a:extLst>
              </a:tr>
              <a:tr h="245226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Pupil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Hole that light in like a camera aperture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214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Cornea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Transparent front of the eye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468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Iris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Coloured muscle that controls the amount of light entering the eye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6275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Jelly lens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Can change shape to focus light onto the retina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504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Retina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Layer of light sensitives on the back of the eye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3047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Optic nerve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Carries the electrical signals to the brain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D6A10F0A-1D85-4B2E-A565-91EC899AE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88" y="2488379"/>
            <a:ext cx="3541181" cy="258725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6887068-C186-4076-8EFA-B96A50B81084}"/>
              </a:ext>
            </a:extLst>
          </p:cNvPr>
          <p:cNvSpPr/>
          <p:nvPr/>
        </p:nvSpPr>
        <p:spPr bwMode="auto">
          <a:xfrm>
            <a:off x="758880" y="2811735"/>
            <a:ext cx="792088" cy="53565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4F941F-B754-48F0-B807-09AFA8B74767}"/>
              </a:ext>
            </a:extLst>
          </p:cNvPr>
          <p:cNvSpPr/>
          <p:nvPr/>
        </p:nvSpPr>
        <p:spPr bwMode="auto">
          <a:xfrm>
            <a:off x="614864" y="3707433"/>
            <a:ext cx="576064" cy="41426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2B391C-71FC-48D3-800B-E5722E587373}"/>
              </a:ext>
            </a:extLst>
          </p:cNvPr>
          <p:cNvSpPr/>
          <p:nvPr/>
        </p:nvSpPr>
        <p:spPr bwMode="auto">
          <a:xfrm>
            <a:off x="640128" y="4444699"/>
            <a:ext cx="1054855" cy="48687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0EA17D-DFC3-4A2F-B84A-1F36CA2355C9}"/>
              </a:ext>
            </a:extLst>
          </p:cNvPr>
          <p:cNvSpPr/>
          <p:nvPr/>
        </p:nvSpPr>
        <p:spPr bwMode="auto">
          <a:xfrm>
            <a:off x="2415064" y="3203377"/>
            <a:ext cx="648072" cy="3600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0C4258-B84A-44D9-BBA9-75F07D064241}"/>
              </a:ext>
            </a:extLst>
          </p:cNvPr>
          <p:cNvSpPr/>
          <p:nvPr/>
        </p:nvSpPr>
        <p:spPr bwMode="auto">
          <a:xfrm>
            <a:off x="2313782" y="3626533"/>
            <a:ext cx="82136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D50527-724A-4916-807C-BE8F953E406F}"/>
              </a:ext>
            </a:extLst>
          </p:cNvPr>
          <p:cNvSpPr/>
          <p:nvPr/>
        </p:nvSpPr>
        <p:spPr bwMode="auto">
          <a:xfrm>
            <a:off x="2415064" y="3967810"/>
            <a:ext cx="627972" cy="60371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A1F0CFE-0BFC-4B46-98D0-C4A3BC440195}"/>
              </a:ext>
            </a:extLst>
          </p:cNvPr>
          <p:cNvSpPr/>
          <p:nvPr/>
        </p:nvSpPr>
        <p:spPr bwMode="auto">
          <a:xfrm>
            <a:off x="2199040" y="4808459"/>
            <a:ext cx="1440160" cy="26717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7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185624-FF58-437E-8CAA-CB7DE041BA68}"/>
              </a:ext>
            </a:extLst>
          </p:cNvPr>
          <p:cNvSpPr/>
          <p:nvPr/>
        </p:nvSpPr>
        <p:spPr bwMode="auto">
          <a:xfrm>
            <a:off x="234256" y="2463540"/>
            <a:ext cx="4029843" cy="272108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3" name="Picture 10" descr="http://einsteinwashere.weebly.com/uploads/1/7/8/2/17821669/3769275_orig.gif">
            <a:extLst>
              <a:ext uri="{FF2B5EF4-FFF2-40B4-BE49-F238E27FC236}">
                <a16:creationId xmlns:a16="http://schemas.microsoft.com/office/drawing/2014/main" id="{37E8C8B0-5D9D-4877-BD3C-17591F31E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299" y="1283226"/>
            <a:ext cx="1711747" cy="157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A3E00313-52F2-4006-B003-69915B8349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69632"/>
              </p:ext>
            </p:extLst>
          </p:nvPr>
        </p:nvGraphicFramePr>
        <p:xfrm>
          <a:off x="4482728" y="216074"/>
          <a:ext cx="2736304" cy="947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78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06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7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1566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6. Colours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932"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Primary colours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Secondary Colours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830">
                <a:tc>
                  <a:txBody>
                    <a:bodyPr/>
                    <a:lstStyle/>
                    <a:p>
                      <a:pPr algn="l"/>
                      <a:r>
                        <a:rPr lang="en-GB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Red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Magenta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817816"/>
                  </a:ext>
                </a:extLst>
              </a:tr>
              <a:tr h="173830">
                <a:tc>
                  <a:txBody>
                    <a:bodyPr/>
                    <a:lstStyle/>
                    <a:p>
                      <a:pPr algn="l"/>
                      <a:r>
                        <a:rPr lang="en-GB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Green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Cyan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830">
                <a:tc>
                  <a:txBody>
                    <a:bodyPr/>
                    <a:lstStyle/>
                    <a:p>
                      <a:pPr algn="l"/>
                      <a:r>
                        <a:rPr lang="en-GB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Blue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Yellow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E65B494A-B032-4FFB-A099-6D5DB3F77BEE}"/>
              </a:ext>
            </a:extLst>
          </p:cNvPr>
          <p:cNvSpPr/>
          <p:nvPr/>
        </p:nvSpPr>
        <p:spPr bwMode="auto">
          <a:xfrm>
            <a:off x="4482728" y="1163494"/>
            <a:ext cx="2736304" cy="178238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98FD6740-587C-4405-A7E0-E068E25CC9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586173"/>
              </p:ext>
            </p:extLst>
          </p:nvPr>
        </p:nvGraphicFramePr>
        <p:xfrm>
          <a:off x="7437661" y="216073"/>
          <a:ext cx="2190185" cy="2272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91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90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070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7. Space 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5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Gravity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Non-contact</a:t>
                      </a:r>
                      <a:r>
                        <a:rPr lang="en-GB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force of attraction between masses. The larger the mass the larger the pull of gravity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817816"/>
                  </a:ext>
                </a:extLst>
              </a:tr>
              <a:tr h="401246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Light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Travels</a:t>
                      </a:r>
                      <a:r>
                        <a:rPr lang="en-GB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straight lines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71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Light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Travels</a:t>
                      </a:r>
                      <a:r>
                        <a:rPr lang="en-GB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very fast – 300,000,000 m/s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95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Galaxies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Contains many</a:t>
                      </a:r>
                      <a:r>
                        <a:rPr lang="en-GB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solar system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DBC510D5-6433-4CC7-824A-8FE80A8D2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692" y="4830443"/>
            <a:ext cx="4829175" cy="1552575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DD07553A-6CAE-4BE5-B74F-1A4ADD5F08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298359"/>
              </p:ext>
            </p:extLst>
          </p:nvPr>
        </p:nvGraphicFramePr>
        <p:xfrm>
          <a:off x="4500691" y="3006855"/>
          <a:ext cx="4829176" cy="1829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2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11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45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032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8. Solar system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573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Mercury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817816"/>
                  </a:ext>
                </a:extLst>
              </a:tr>
              <a:tr h="193573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Venus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Very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244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Earth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Easy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7976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Mars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Method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869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Jupiter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Just 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099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Saturn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Speeds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640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Uranus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8089">
                <a:tc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en-GB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Neptune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Naming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F092581E-FE5C-491C-980A-7A460B86A7D1}"/>
              </a:ext>
            </a:extLst>
          </p:cNvPr>
          <p:cNvSpPr/>
          <p:nvPr/>
        </p:nvSpPr>
        <p:spPr bwMode="auto">
          <a:xfrm>
            <a:off x="4614925" y="5504974"/>
            <a:ext cx="380608" cy="87804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1.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5566317-B2F2-45D1-9820-B15A909E1FE0}"/>
              </a:ext>
            </a:extLst>
          </p:cNvPr>
          <p:cNvSpPr/>
          <p:nvPr/>
        </p:nvSpPr>
        <p:spPr bwMode="auto">
          <a:xfrm>
            <a:off x="5022198" y="5504974"/>
            <a:ext cx="380608" cy="87804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>
                <a:latin typeface="Arial" charset="0"/>
                <a:cs typeface="Arial" charset="0"/>
              </a:rPr>
              <a:t>2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A4366B3-EB13-40F4-8D08-58A09525E710}"/>
              </a:ext>
            </a:extLst>
          </p:cNvPr>
          <p:cNvSpPr/>
          <p:nvPr/>
        </p:nvSpPr>
        <p:spPr bwMode="auto">
          <a:xfrm>
            <a:off x="5444157" y="5502384"/>
            <a:ext cx="487480" cy="87804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3.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289C435-69A2-4993-AFDF-6E84AB5A8382}"/>
              </a:ext>
            </a:extLst>
          </p:cNvPr>
          <p:cNvSpPr/>
          <p:nvPr/>
        </p:nvSpPr>
        <p:spPr bwMode="auto">
          <a:xfrm>
            <a:off x="6040497" y="5502384"/>
            <a:ext cx="380608" cy="87804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4.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36716CD-C9EB-42AF-8AAE-2AA1A3BC8CD6}"/>
              </a:ext>
            </a:extLst>
          </p:cNvPr>
          <p:cNvSpPr/>
          <p:nvPr/>
        </p:nvSpPr>
        <p:spPr bwMode="auto">
          <a:xfrm>
            <a:off x="6670552" y="5512967"/>
            <a:ext cx="380608" cy="86746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5.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19E5F8-EE6E-4FAF-9B0A-811589B25722}"/>
              </a:ext>
            </a:extLst>
          </p:cNvPr>
          <p:cNvSpPr/>
          <p:nvPr/>
        </p:nvSpPr>
        <p:spPr bwMode="auto">
          <a:xfrm>
            <a:off x="7575568" y="5502384"/>
            <a:ext cx="450194" cy="87804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4689FF8-EB2A-46B4-8ED5-A502F266D6D3}"/>
              </a:ext>
            </a:extLst>
          </p:cNvPr>
          <p:cNvSpPr/>
          <p:nvPr/>
        </p:nvSpPr>
        <p:spPr bwMode="auto">
          <a:xfrm>
            <a:off x="8359866" y="5502384"/>
            <a:ext cx="380608" cy="87804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>
                <a:latin typeface="Arial" charset="0"/>
                <a:cs typeface="Arial" charset="0"/>
              </a:rPr>
              <a:t>7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E416610-6B9B-4E98-97DF-223BFE304905}"/>
              </a:ext>
            </a:extLst>
          </p:cNvPr>
          <p:cNvSpPr/>
          <p:nvPr/>
        </p:nvSpPr>
        <p:spPr bwMode="auto">
          <a:xfrm>
            <a:off x="8824888" y="5502384"/>
            <a:ext cx="450194" cy="87804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52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6.</a:t>
            </a:r>
          </a:p>
        </p:txBody>
      </p:sp>
    </p:spTree>
    <p:extLst>
      <p:ext uri="{BB962C8B-B14F-4D97-AF65-F5344CB8AC3E}">
        <p14:creationId xmlns:p14="http://schemas.microsoft.com/office/powerpoint/2010/main" val="419111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A682777C-E576-46BC-B95F-20F418A50CAF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666304" y="216074"/>
            <a:ext cx="3765773" cy="61164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CF2E91-9FDA-4147-BFF6-C7CE3643AD5D}"/>
              </a:ext>
            </a:extLst>
          </p:cNvPr>
          <p:cNvSpPr txBox="1"/>
          <p:nvPr/>
        </p:nvSpPr>
        <p:spPr>
          <a:xfrm>
            <a:off x="666304" y="504106"/>
            <a:ext cx="100811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4F15FA-F3EB-4F98-8EBC-8CD2794B76F9}"/>
              </a:ext>
            </a:extLst>
          </p:cNvPr>
          <p:cNvSpPr txBox="1"/>
          <p:nvPr/>
        </p:nvSpPr>
        <p:spPr>
          <a:xfrm>
            <a:off x="680544" y="1152178"/>
            <a:ext cx="100811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44C58E-4E62-4F93-B749-A8452CFE778E}"/>
              </a:ext>
            </a:extLst>
          </p:cNvPr>
          <p:cNvSpPr txBox="1"/>
          <p:nvPr/>
        </p:nvSpPr>
        <p:spPr>
          <a:xfrm>
            <a:off x="694602" y="1872258"/>
            <a:ext cx="100811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244962-2698-4105-A1D6-AE9EC9268171}"/>
              </a:ext>
            </a:extLst>
          </p:cNvPr>
          <p:cNvSpPr txBox="1"/>
          <p:nvPr/>
        </p:nvSpPr>
        <p:spPr>
          <a:xfrm>
            <a:off x="680544" y="2592338"/>
            <a:ext cx="100811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D07A9E-67B2-498F-8139-5BABAC34B71C}"/>
              </a:ext>
            </a:extLst>
          </p:cNvPr>
          <p:cNvSpPr txBox="1"/>
          <p:nvPr/>
        </p:nvSpPr>
        <p:spPr>
          <a:xfrm>
            <a:off x="3114576" y="3888482"/>
            <a:ext cx="864096" cy="2332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89FF4A-826A-45BB-984F-36AC34B91F48}"/>
              </a:ext>
            </a:extLst>
          </p:cNvPr>
          <p:cNvSpPr txBox="1"/>
          <p:nvPr/>
        </p:nvSpPr>
        <p:spPr>
          <a:xfrm>
            <a:off x="3114576" y="4568365"/>
            <a:ext cx="864096" cy="2332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859513-48B9-47A9-B28E-5B0CA5AF5206}"/>
              </a:ext>
            </a:extLst>
          </p:cNvPr>
          <p:cNvSpPr txBox="1"/>
          <p:nvPr/>
        </p:nvSpPr>
        <p:spPr>
          <a:xfrm>
            <a:off x="2970560" y="5760690"/>
            <a:ext cx="864096" cy="2332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C93CEA-3791-4E94-94A8-4C05A599530C}"/>
              </a:ext>
            </a:extLst>
          </p:cNvPr>
          <p:cNvSpPr txBox="1"/>
          <p:nvPr/>
        </p:nvSpPr>
        <p:spPr>
          <a:xfrm>
            <a:off x="4678829" y="314791"/>
            <a:ext cx="216024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/>
              <a:t>Name: </a:t>
            </a:r>
          </a:p>
          <a:p>
            <a:endParaRPr lang="en-GB" sz="3000" dirty="0"/>
          </a:p>
          <a:p>
            <a:endParaRPr lang="en-GB" sz="3000" dirty="0"/>
          </a:p>
          <a:p>
            <a:endParaRPr lang="en-GB" sz="3000" dirty="0"/>
          </a:p>
          <a:p>
            <a:r>
              <a:rPr lang="en-GB" sz="3000" dirty="0"/>
              <a:t>/8 </a:t>
            </a:r>
          </a:p>
        </p:txBody>
      </p:sp>
    </p:spTree>
    <p:extLst>
      <p:ext uri="{BB962C8B-B14F-4D97-AF65-F5344CB8AC3E}">
        <p14:creationId xmlns:p14="http://schemas.microsoft.com/office/powerpoint/2010/main" val="263057779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25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25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47a1c483-ba94-41ad-97c3-d6e1f3c4ca98">PJQPYFU374CA-213884017-2482355</_dlc_DocId>
    <_dlc_DocIdUrl xmlns="47a1c483-ba94-41ad-97c3-d6e1f3c4ca98">
      <Url>https://regisschool.sharepoint.com/sites/teachingdrive/_layouts/15/DocIdRedir.aspx?ID=PJQPYFU374CA-213884017-2482355</Url>
      <Description>PJQPYFU374CA-213884017-2482355</Description>
    </_dlc_DocIdUrl>
    <Target_x0020_Audiences xmlns="4b77dae2-3af7-4fca-9bb3-cb256f803a2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E93AC6C5E0664DBF32FA5C9823AEEE" ma:contentTypeVersion="4161" ma:contentTypeDescription="Create a new document." ma:contentTypeScope="" ma:versionID="44b370c810a3dd09f6ec9ae7e9f2cfc1">
  <xsd:schema xmlns:xsd="http://www.w3.org/2001/XMLSchema" xmlns:xs="http://www.w3.org/2001/XMLSchema" xmlns:p="http://schemas.microsoft.com/office/2006/metadata/properties" xmlns:ns2="47a1c483-ba94-41ad-97c3-d6e1f3c4ca98" xmlns:ns3="4b77dae2-3af7-4fca-9bb3-cb256f803a24" targetNamespace="http://schemas.microsoft.com/office/2006/metadata/properties" ma:root="true" ma:fieldsID="f11d10924fb1ac594e74a6884c96664d" ns2:_="" ns3:_="">
    <xsd:import namespace="47a1c483-ba94-41ad-97c3-d6e1f3c4ca98"/>
    <xsd:import namespace="4b77dae2-3af7-4fca-9bb3-cb256f803a2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2:SharedWithUsers" minOccurs="0"/>
                <xsd:element ref="ns2:SharedWithDetails" minOccurs="0"/>
                <xsd:element ref="ns3:Target_x0020_Audience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a1c483-ba94-41ad-97c3-d6e1f3c4ca9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77dae2-3af7-4fca-9bb3-cb256f803a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Target_x0020_Audiences" ma:index="19" nillable="true" ma:displayName="Target Audiences" ma:internalName="Target_x0020_Audiences">
      <xsd:simpleType>
        <xsd:restriction base="dms:Unknown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BCC82C-6711-4928-9340-8EE5A4C2BA40}">
  <ds:schemaRefs>
    <ds:schemaRef ds:uri="http://schemas.openxmlformats.org/package/2006/metadata/core-properties"/>
    <ds:schemaRef ds:uri="http://schemas.microsoft.com/office/2006/metadata/properties"/>
    <ds:schemaRef ds:uri="47a1c483-ba94-41ad-97c3-d6e1f3c4ca98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4b77dae2-3af7-4fca-9bb3-cb256f803a2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1D5D4A0-3651-4663-8519-8BB9AADA2238}"/>
</file>

<file path=customXml/itemProps3.xml><?xml version="1.0" encoding="utf-8"?>
<ds:datastoreItem xmlns:ds="http://schemas.openxmlformats.org/officeDocument/2006/customXml" ds:itemID="{ADAFC9FC-D1C7-4163-B625-A789D07F63F3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FADC038B-B6A8-42BA-ABA6-FF894358C4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4867</TotalTime>
  <Words>527</Words>
  <Application>Microsoft Office PowerPoint</Application>
  <PresentationFormat>Custom</PresentationFormat>
  <Paragraphs>182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Trebuchet MS</vt:lpstr>
      <vt:lpstr>Default Design</vt:lpstr>
      <vt:lpstr>PowerPoint Presentation</vt:lpstr>
      <vt:lpstr>PowerPoint Presentation</vt:lpstr>
      <vt:lpstr>PowerPoint Presentation</vt:lpstr>
    </vt:vector>
  </TitlesOfParts>
  <Company>Laptops for Teachers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jra</dc:creator>
  <cp:lastModifiedBy>Katie Strmec</cp:lastModifiedBy>
  <cp:revision>215</cp:revision>
  <cp:lastPrinted>2019-10-01T10:14:07Z</cp:lastPrinted>
  <dcterms:created xsi:type="dcterms:W3CDTF">2007-01-08T21:22:33Z</dcterms:created>
  <dcterms:modified xsi:type="dcterms:W3CDTF">2019-10-02T07:37:09Z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0x01010055E93AC6C5E0664DBF32FA5C9823AEEE</vt:lpwstr>
  </property>
  <property fmtid="{D5CDD505-2E9C-101B-9397-08002B2CF9AE}" pid="3" name="Order">
    <vt:r8>22151200</vt:r8>
  </property>
  <property fmtid="{D5CDD505-2E9C-101B-9397-08002B2CF9AE}" pid="4" name="_dlc_DocIdItemGuid">
    <vt:lpwstr>831bf819-54a7-4baa-b207-b342b0924d3c</vt:lpwstr>
  </property>
</Properties>
</file>